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632" y="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000" b="1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000" b="1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000" b="1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543811" y="1845564"/>
            <a:ext cx="6056376" cy="3166872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8739" y="139954"/>
            <a:ext cx="8986520" cy="3308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000" b="1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60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8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78739" y="139954"/>
            <a:ext cx="984250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Figure</a:t>
            </a:r>
            <a:r>
              <a:rPr spc="-75" dirty="0"/>
              <a:t> </a:t>
            </a:r>
            <a:r>
              <a:rPr dirty="0"/>
              <a:t>S</a:t>
            </a:r>
            <a:r>
              <a:rPr lang="en-CA" dirty="0"/>
              <a:t>2</a:t>
            </a:r>
            <a:endParaRPr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194BC888-1F64-45B3-85F0-363DFCF005C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62100" y="1858739"/>
            <a:ext cx="6057900" cy="314052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523375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Calibri</vt:lpstr>
      <vt:lpstr>Office Theme</vt:lpstr>
      <vt:lpstr>Figure S2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Figure S1-53</dc:title>
  <dc:creator>Winston Huang</dc:creator>
  <cp:lastModifiedBy>Winston Huang</cp:lastModifiedBy>
  <cp:revision>2</cp:revision>
  <dcterms:created xsi:type="dcterms:W3CDTF">2018-03-17T22:20:04Z</dcterms:created>
  <dcterms:modified xsi:type="dcterms:W3CDTF">2018-06-07T23:56:25Z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2018-02-10T00:00:00Z</vt:filetime>
  </property>
  <property fmtid="{D5CDD505-2E9C-101B-9397-08002B2CF9AE}" pid="3" name="Creator">
    <vt:lpwstr>Microsoft® PowerPoint® 2016</vt:lpwstr>
  </property>
  <property fmtid="{D5CDD505-2E9C-101B-9397-08002B2CF9AE}" pid="4" name="LastSaved">
    <vt:filetime>2018-03-17T00:00:00Z</vt:filetime>
  </property>
</Properties>
</file>